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350" r:id="rId4"/>
    <p:sldId id="351" r:id="rId5"/>
    <p:sldId id="352" r:id="rId6"/>
    <p:sldId id="353" r:id="rId7"/>
    <p:sldId id="354" r:id="rId8"/>
    <p:sldId id="355" r:id="rId9"/>
    <p:sldId id="356" r:id="rId10"/>
    <p:sldId id="357" r:id="rId11"/>
    <p:sldId id="358" r:id="rId12"/>
    <p:sldId id="359" r:id="rId13"/>
    <p:sldId id="360" r:id="rId14"/>
    <p:sldId id="361" r:id="rId15"/>
    <p:sldId id="362" r:id="rId16"/>
    <p:sldId id="363" r:id="rId17"/>
    <p:sldId id="364" r:id="rId18"/>
    <p:sldId id="365" r:id="rId19"/>
    <p:sldId id="366" r:id="rId20"/>
    <p:sldId id="367" r:id="rId21"/>
    <p:sldId id="368" r:id="rId22"/>
    <p:sldId id="369" r:id="rId23"/>
    <p:sldId id="370" r:id="rId24"/>
    <p:sldId id="371" r:id="rId25"/>
    <p:sldId id="372" r:id="rId26"/>
    <p:sldId id="377" r:id="rId27"/>
    <p:sldId id="373" r:id="rId28"/>
    <p:sldId id="374" r:id="rId29"/>
    <p:sldId id="375" r:id="rId30"/>
    <p:sldId id="376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C0587"/>
    <a:srgbClr val="5959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414DD-2804-4485-E3A2-080538C43E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41B1D6-2454-03DD-5E51-CB7397A25F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FAB6E2-5048-5584-3365-8D249D3B7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22EAF-7C93-42EA-AF4E-AE85E07DD431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B81D73-0CDB-3B41-DB43-73612129A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BB779B-77C1-AAA2-A2AC-E46EE47DA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1DF68-8645-4696-A88C-E2D386376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9339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37AC29-B8FB-3BAA-E753-6078307E2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368FA3-BA52-EB07-0F49-2D4DC5B6CC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7CDA0E-E451-1A65-C0AF-52D0C713F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22EAF-7C93-42EA-AF4E-AE85E07DD431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A0DA85-5670-D13F-9EC1-B35190E14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558AFE-D488-2830-1F62-553B42461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1DF68-8645-4696-A88C-E2D386376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904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BDDE1E0-237E-B756-65BF-628B19ACA7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AC895D-0F8B-C3C4-4789-9279B76D95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904C54-0955-9FF3-9ABE-E415959BA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22EAF-7C93-42EA-AF4E-AE85E07DD431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BD70D-FF31-2BBF-CF26-18E676058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0201C1-41F7-F900-B386-6D5D23143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1DF68-8645-4696-A88C-E2D386376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7468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24DC5-F311-A555-5A6E-46BF40F41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CF3A4B-553D-71FB-DF83-74604FA60C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9F2FA6-5064-C60A-502E-08B5E1DBA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22EAF-7C93-42EA-AF4E-AE85E07DD431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F0CD54-FDD1-3E0D-1308-CBDAE389B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C11516-FB46-209B-8767-425A6B4EF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1DF68-8645-4696-A88C-E2D386376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730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55159-0475-9ACF-51A5-C1B3494B1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63D9E0-E9D7-F4E6-83FB-D8201F56F8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FB1639-039D-90CA-5AAD-39D794136A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22EAF-7C93-42EA-AF4E-AE85E07DD431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17B679-893B-CA58-1B85-A36AA85CD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F89AF8-A023-8275-52E9-3A195950C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1DF68-8645-4696-A88C-E2D386376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596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C27AC-8F18-5BD4-0C9C-60176F92B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C4AC06-5AF2-BAB5-119A-736DECC6A0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799124-CCFF-AE14-2B11-F1FF1BBFA3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48ED68-F941-EA42-21B0-FE2B3B598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22EAF-7C93-42EA-AF4E-AE85E07DD431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E350EB-7654-9A87-6E27-EC89E9820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B7AB82-6AB0-265D-35D9-664115E8B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1DF68-8645-4696-A88C-E2D386376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116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40D39-176D-050B-78D7-0111A0D57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9D54EF-8A03-BEC1-12E5-EC48FC8DAA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B81273-99B6-FCC9-2D67-7427D569B1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0F5935-D6CD-B115-2821-639A6D0AC2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310311-E27D-48F9-2204-B228E385B4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A3D260-6588-673C-C580-C6CE0ECF8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22EAF-7C93-42EA-AF4E-AE85E07DD431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6B983A5-015A-62D6-221D-C1E7B1BB51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889686-B6DF-DC05-1BEC-DF3722943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1DF68-8645-4696-A88C-E2D386376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9725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5D31A-C5F8-9EAB-6E2C-44C18FE78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F75D40-6ED7-03E1-0BF5-901CA66A0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22EAF-7C93-42EA-AF4E-AE85E07DD431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2E40C7-96D9-7BB5-501B-E724621C3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571359-A44C-2D61-839F-6F70B87A9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1DF68-8645-4696-A88C-E2D386376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294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790FAC-409E-042B-AABC-DE9E7BAC4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22EAF-7C93-42EA-AF4E-AE85E07DD431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5437F7-DEC5-5EBA-C982-F33645122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F98A8D-89D3-2B41-FDA0-14386E57A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1DF68-8645-4696-A88C-E2D386376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3686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2C427-C018-C1AC-2CDB-0E4226399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DD31F1-DFE0-D350-0042-B18581655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D95AA0-9283-8CEA-7F98-6B420EAEB7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669129-FC05-1569-E9BA-3D0B29E99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22EAF-7C93-42EA-AF4E-AE85E07DD431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612EB2-785B-A646-A92E-66A7F40D9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AA54EE-5019-70A0-0D71-8E3C01D82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1DF68-8645-4696-A88C-E2D386376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70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89D30-7F62-E93D-AF11-561A34195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C35B1CA-7C3B-8CBE-0D2E-6D12F18B7D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8A7FA4-7D01-4701-5B8A-F1C1A647FF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C20470-178F-344C-6CAE-DCF64F7EF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22EAF-7C93-42EA-AF4E-AE85E07DD431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67A8D5-0B53-44F9-4284-8C956AEC0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BAD99B-5AF1-A04D-1B35-9726E6A4D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1DF68-8645-4696-A88C-E2D386376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8172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5CA7BA-9F3D-9C4F-0C1C-D2CCF15AB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AB6ED2-DC39-D90B-44F1-B685C7F158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E64E6E-87A1-C474-B88F-7F2A947000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222EAF-7C93-42EA-AF4E-AE85E07DD431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BB68F-E5B9-4C8A-6913-1C9898F808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65B11C-7B13-C491-CFCF-6CE6BB945F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41DF68-8645-4696-A88C-E2D386376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065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5C48239-F514-9F06-863D-E9397F3024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5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0011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898FED1-8FD5-2B65-D305-AF47B01DCA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5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9494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898FED1-8FD5-2B65-D305-AF47B01DCA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5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1429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898FED1-8FD5-2B65-D305-AF47B01DCA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5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0777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898FED1-8FD5-2B65-D305-AF47B01DCA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5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8862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898FED1-8FD5-2B65-D305-AF47B01DCA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5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2205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898FED1-8FD5-2B65-D305-AF47B01DCA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5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6507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898FED1-8FD5-2B65-D305-AF47B01DCA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5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3870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898FED1-8FD5-2B65-D305-AF47B01DCA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5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779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898FED1-8FD5-2B65-D305-AF47B01DCA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5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3864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898FED1-8FD5-2B65-D305-AF47B01DCA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5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5951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898FED1-8FD5-2B65-D305-AF47B01DCA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5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9326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898FED1-8FD5-2B65-D305-AF47B01DCA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5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1289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898FED1-8FD5-2B65-D305-AF47B01DCA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5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2704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898FED1-8FD5-2B65-D305-AF47B01DCA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5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1366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898FED1-8FD5-2B65-D305-AF47B01DCA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5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7942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898FED1-8FD5-2B65-D305-AF47B01DCA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5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4624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898FED1-8FD5-2B65-D305-AF47B01DCA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5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5375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898FED1-8FD5-2B65-D305-AF47B01DCA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51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71D9742-8415-48A2-B6E0-C7B6495E4CA0}"/>
              </a:ext>
            </a:extLst>
          </p:cNvPr>
          <p:cNvSpPr/>
          <p:nvPr/>
        </p:nvSpPr>
        <p:spPr>
          <a:xfrm>
            <a:off x="628650" y="3600450"/>
            <a:ext cx="6877050" cy="1981200"/>
          </a:xfrm>
          <a:prstGeom prst="rect">
            <a:avLst/>
          </a:prstGeom>
          <a:solidFill>
            <a:srgbClr val="59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D41BC19-F206-19B5-391C-0D975CD48351}"/>
              </a:ext>
            </a:extLst>
          </p:cNvPr>
          <p:cNvSpPr/>
          <p:nvPr/>
        </p:nvSpPr>
        <p:spPr>
          <a:xfrm>
            <a:off x="361950" y="1000125"/>
            <a:ext cx="6877050" cy="1981200"/>
          </a:xfrm>
          <a:prstGeom prst="rect">
            <a:avLst/>
          </a:prstGeom>
          <a:solidFill>
            <a:srgbClr val="59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6D6E364-E01D-5827-BB76-D71C14BE03A5}"/>
              </a:ext>
            </a:extLst>
          </p:cNvPr>
          <p:cNvSpPr/>
          <p:nvPr/>
        </p:nvSpPr>
        <p:spPr>
          <a:xfrm>
            <a:off x="361950" y="2828835"/>
            <a:ext cx="732604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0" cap="none" spc="0" dirty="0">
                <a:ln w="0"/>
                <a:solidFill>
                  <a:srgbClr val="0C0587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Panel Discussion</a:t>
            </a:r>
          </a:p>
        </p:txBody>
      </p:sp>
    </p:spTree>
    <p:extLst>
      <p:ext uri="{BB962C8B-B14F-4D97-AF65-F5344CB8AC3E}">
        <p14:creationId xmlns:p14="http://schemas.microsoft.com/office/powerpoint/2010/main" val="18333611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898FED1-8FD5-2B65-D305-AF47B01DCA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5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4299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898FED1-8FD5-2B65-D305-AF47B01DCA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5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0796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898FED1-8FD5-2B65-D305-AF47B01DCA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5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8810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898FED1-8FD5-2B65-D305-AF47B01DCA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5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7362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898FED1-8FD5-2B65-D305-AF47B01DCA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5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1399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898FED1-8FD5-2B65-D305-AF47B01DCA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5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887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898FED1-8FD5-2B65-D305-AF47B01DCA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5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4227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898FED1-8FD5-2B65-D305-AF47B01DCA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5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4480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898FED1-8FD5-2B65-D305-AF47B01DCA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5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7152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898FED1-8FD5-2B65-D305-AF47B01DCA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5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4798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898FED1-8FD5-2B65-D305-AF47B01DCA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5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0203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Slides for 9.14 Public Meeting</Template>
  <TotalTime>15</TotalTime>
  <Words>2</Words>
  <Application>Microsoft Office PowerPoint</Application>
  <PresentationFormat>Widescreen</PresentationFormat>
  <Paragraphs>1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Aharoni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Chapman, Jordan E</dc:creator>
  <cp:lastModifiedBy>Chapman, Jordan E</cp:lastModifiedBy>
  <cp:revision>4</cp:revision>
  <dcterms:created xsi:type="dcterms:W3CDTF">2023-02-01T19:11:11Z</dcterms:created>
  <dcterms:modified xsi:type="dcterms:W3CDTF">2023-02-10T16:26:20Z</dcterms:modified>
</cp:coreProperties>
</file>